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7864475" cy="10150475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Flood" initials="AF" lastIdx="1" clrIdx="0">
    <p:extLst>
      <p:ext uri="{19B8F6BF-5375-455C-9EA6-DF929625EA0E}">
        <p15:presenceInfo xmlns:p15="http://schemas.microsoft.com/office/powerpoint/2012/main" userId="S::aflood@lacrossecounty.org::f0931701-dd63-4fd5-ac03-80043f29f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235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45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FEF9181A-66B4-4716-987F-A480AA5DB4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7010400" cy="929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8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3818" rtl="0" eaLnBrk="1" latinLnBrk="0" hangingPunct="1">
      <a:defRPr sz="1212" kern="1200">
        <a:solidFill>
          <a:schemeClr val="tx1"/>
        </a:solidFill>
        <a:latin typeface="+mn-lt"/>
        <a:ea typeface="+mn-ea"/>
        <a:cs typeface="+mn-cs"/>
      </a:defRPr>
    </a:lvl1pPr>
    <a:lvl2pPr marL="461909" algn="l" defTabSz="923818" rtl="0" eaLnBrk="1" latinLnBrk="0" hangingPunct="1">
      <a:defRPr sz="1212" kern="1200">
        <a:solidFill>
          <a:schemeClr val="tx1"/>
        </a:solidFill>
        <a:latin typeface="+mn-lt"/>
        <a:ea typeface="+mn-ea"/>
        <a:cs typeface="+mn-cs"/>
      </a:defRPr>
    </a:lvl2pPr>
    <a:lvl3pPr marL="923818" algn="l" defTabSz="923818" rtl="0" eaLnBrk="1" latinLnBrk="0" hangingPunct="1">
      <a:defRPr sz="1212" kern="1200">
        <a:solidFill>
          <a:schemeClr val="tx1"/>
        </a:solidFill>
        <a:latin typeface="+mn-lt"/>
        <a:ea typeface="+mn-ea"/>
        <a:cs typeface="+mn-cs"/>
      </a:defRPr>
    </a:lvl3pPr>
    <a:lvl4pPr marL="1385727" algn="l" defTabSz="923818" rtl="0" eaLnBrk="1" latinLnBrk="0" hangingPunct="1">
      <a:defRPr sz="1212" kern="1200">
        <a:solidFill>
          <a:schemeClr val="tx1"/>
        </a:solidFill>
        <a:latin typeface="+mn-lt"/>
        <a:ea typeface="+mn-ea"/>
        <a:cs typeface="+mn-cs"/>
      </a:defRPr>
    </a:lvl4pPr>
    <a:lvl5pPr marL="1847637" algn="l" defTabSz="923818" rtl="0" eaLnBrk="1" latinLnBrk="0" hangingPunct="1">
      <a:defRPr sz="1212" kern="1200">
        <a:solidFill>
          <a:schemeClr val="tx1"/>
        </a:solidFill>
        <a:latin typeface="+mn-lt"/>
        <a:ea typeface="+mn-ea"/>
        <a:cs typeface="+mn-cs"/>
      </a:defRPr>
    </a:lvl5pPr>
    <a:lvl6pPr marL="2309546" algn="l" defTabSz="923818" rtl="0" eaLnBrk="1" latinLnBrk="0" hangingPunct="1">
      <a:defRPr sz="1212" kern="1200">
        <a:solidFill>
          <a:schemeClr val="tx1"/>
        </a:solidFill>
        <a:latin typeface="+mn-lt"/>
        <a:ea typeface="+mn-ea"/>
        <a:cs typeface="+mn-cs"/>
      </a:defRPr>
    </a:lvl6pPr>
    <a:lvl7pPr marL="2771455" algn="l" defTabSz="923818" rtl="0" eaLnBrk="1" latinLnBrk="0" hangingPunct="1">
      <a:defRPr sz="1212" kern="1200">
        <a:solidFill>
          <a:schemeClr val="tx1"/>
        </a:solidFill>
        <a:latin typeface="+mn-lt"/>
        <a:ea typeface="+mn-ea"/>
        <a:cs typeface="+mn-cs"/>
      </a:defRPr>
    </a:lvl7pPr>
    <a:lvl8pPr marL="3233364" algn="l" defTabSz="923818" rtl="0" eaLnBrk="1" latinLnBrk="0" hangingPunct="1">
      <a:defRPr sz="1212" kern="1200">
        <a:solidFill>
          <a:schemeClr val="tx1"/>
        </a:solidFill>
        <a:latin typeface="+mn-lt"/>
        <a:ea typeface="+mn-ea"/>
        <a:cs typeface="+mn-cs"/>
      </a:defRPr>
    </a:lvl8pPr>
    <a:lvl9pPr marL="3695273" algn="l" defTabSz="923818" rtl="0" eaLnBrk="1" latinLnBrk="0" hangingPunct="1">
      <a:defRPr sz="12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661201"/>
            <a:ext cx="6684804" cy="3533869"/>
          </a:xfrm>
        </p:spPr>
        <p:txBody>
          <a:bodyPr anchor="b"/>
          <a:lstStyle>
            <a:lvl1pPr algn="ctr">
              <a:defRPr sz="5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060" y="5331350"/>
            <a:ext cx="5898356" cy="2450681"/>
          </a:xfrm>
        </p:spPr>
        <p:txBody>
          <a:bodyPr/>
          <a:lstStyle>
            <a:lvl1pPr marL="0" indent="0" algn="ctr">
              <a:buNone/>
              <a:defRPr sz="2064"/>
            </a:lvl1pPr>
            <a:lvl2pPr marL="393238" indent="0" algn="ctr">
              <a:buNone/>
              <a:defRPr sz="1720"/>
            </a:lvl2pPr>
            <a:lvl3pPr marL="786475" indent="0" algn="ctr">
              <a:buNone/>
              <a:defRPr sz="1548"/>
            </a:lvl3pPr>
            <a:lvl4pPr marL="1179713" indent="0" algn="ctr">
              <a:buNone/>
              <a:defRPr sz="1376"/>
            </a:lvl4pPr>
            <a:lvl5pPr marL="1572951" indent="0" algn="ctr">
              <a:buNone/>
              <a:defRPr sz="1376"/>
            </a:lvl5pPr>
            <a:lvl6pPr marL="1966189" indent="0" algn="ctr">
              <a:buNone/>
              <a:defRPr sz="1376"/>
            </a:lvl6pPr>
            <a:lvl7pPr marL="2359426" indent="0" algn="ctr">
              <a:buNone/>
              <a:defRPr sz="1376"/>
            </a:lvl7pPr>
            <a:lvl8pPr marL="2752664" indent="0" algn="ctr">
              <a:buNone/>
              <a:defRPr sz="1376"/>
            </a:lvl8pPr>
            <a:lvl9pPr marL="3145902" indent="0" algn="ctr">
              <a:buNone/>
              <a:defRPr sz="13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709E-FE57-415D-978F-626F82A3714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71F1-7FA7-4A86-BBE8-8A641995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3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709E-FE57-415D-978F-626F82A3714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71F1-7FA7-4A86-BBE8-8A641995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3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28016" y="540419"/>
            <a:ext cx="1695777" cy="86020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683" y="540419"/>
            <a:ext cx="4989026" cy="86020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709E-FE57-415D-978F-626F82A3714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71F1-7FA7-4A86-BBE8-8A641995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6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709E-FE57-415D-978F-626F82A3714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71F1-7FA7-4A86-BBE8-8A641995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87" y="2530573"/>
            <a:ext cx="6783110" cy="4222315"/>
          </a:xfrm>
        </p:spPr>
        <p:txBody>
          <a:bodyPr anchor="b"/>
          <a:lstStyle>
            <a:lvl1pPr>
              <a:defRPr sz="5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587" y="6792832"/>
            <a:ext cx="6783110" cy="2220416"/>
          </a:xfrm>
        </p:spPr>
        <p:txBody>
          <a:bodyPr/>
          <a:lstStyle>
            <a:lvl1pPr marL="0" indent="0">
              <a:buNone/>
              <a:defRPr sz="2064">
                <a:solidFill>
                  <a:schemeClr val="tx1"/>
                </a:solidFill>
              </a:defRPr>
            </a:lvl1pPr>
            <a:lvl2pPr marL="393238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2pPr>
            <a:lvl3pPr marL="786475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3pPr>
            <a:lvl4pPr marL="117971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4pPr>
            <a:lvl5pPr marL="1572951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5pPr>
            <a:lvl6pPr marL="1966189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6pPr>
            <a:lvl7pPr marL="2359426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7pPr>
            <a:lvl8pPr marL="2752664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145902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709E-FE57-415D-978F-626F82A3714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71F1-7FA7-4A86-BBE8-8A641995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683" y="2702094"/>
            <a:ext cx="3342402" cy="644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1390" y="2702094"/>
            <a:ext cx="3342402" cy="644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709E-FE57-415D-978F-626F82A3714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71F1-7FA7-4A86-BBE8-8A641995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8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07" y="540421"/>
            <a:ext cx="6783110" cy="1961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08" y="2488277"/>
            <a:ext cx="3327041" cy="1219466"/>
          </a:xfrm>
        </p:spPr>
        <p:txBody>
          <a:bodyPr anchor="b"/>
          <a:lstStyle>
            <a:lvl1pPr marL="0" indent="0">
              <a:buNone/>
              <a:defRPr sz="2064" b="1"/>
            </a:lvl1pPr>
            <a:lvl2pPr marL="393238" indent="0">
              <a:buNone/>
              <a:defRPr sz="1720" b="1"/>
            </a:lvl2pPr>
            <a:lvl3pPr marL="786475" indent="0">
              <a:buNone/>
              <a:defRPr sz="1548" b="1"/>
            </a:lvl3pPr>
            <a:lvl4pPr marL="1179713" indent="0">
              <a:buNone/>
              <a:defRPr sz="1376" b="1"/>
            </a:lvl4pPr>
            <a:lvl5pPr marL="1572951" indent="0">
              <a:buNone/>
              <a:defRPr sz="1376" b="1"/>
            </a:lvl5pPr>
            <a:lvl6pPr marL="1966189" indent="0">
              <a:buNone/>
              <a:defRPr sz="1376" b="1"/>
            </a:lvl6pPr>
            <a:lvl7pPr marL="2359426" indent="0">
              <a:buNone/>
              <a:defRPr sz="1376" b="1"/>
            </a:lvl7pPr>
            <a:lvl8pPr marL="2752664" indent="0">
              <a:buNone/>
              <a:defRPr sz="1376" b="1"/>
            </a:lvl8pPr>
            <a:lvl9pPr marL="3145902" indent="0">
              <a:buNone/>
              <a:defRPr sz="13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708" y="3707743"/>
            <a:ext cx="3327041" cy="5453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81391" y="2488277"/>
            <a:ext cx="3343426" cy="1219466"/>
          </a:xfrm>
        </p:spPr>
        <p:txBody>
          <a:bodyPr anchor="b"/>
          <a:lstStyle>
            <a:lvl1pPr marL="0" indent="0">
              <a:buNone/>
              <a:defRPr sz="2064" b="1"/>
            </a:lvl1pPr>
            <a:lvl2pPr marL="393238" indent="0">
              <a:buNone/>
              <a:defRPr sz="1720" b="1"/>
            </a:lvl2pPr>
            <a:lvl3pPr marL="786475" indent="0">
              <a:buNone/>
              <a:defRPr sz="1548" b="1"/>
            </a:lvl3pPr>
            <a:lvl4pPr marL="1179713" indent="0">
              <a:buNone/>
              <a:defRPr sz="1376" b="1"/>
            </a:lvl4pPr>
            <a:lvl5pPr marL="1572951" indent="0">
              <a:buNone/>
              <a:defRPr sz="1376" b="1"/>
            </a:lvl5pPr>
            <a:lvl6pPr marL="1966189" indent="0">
              <a:buNone/>
              <a:defRPr sz="1376" b="1"/>
            </a:lvl6pPr>
            <a:lvl7pPr marL="2359426" indent="0">
              <a:buNone/>
              <a:defRPr sz="1376" b="1"/>
            </a:lvl7pPr>
            <a:lvl8pPr marL="2752664" indent="0">
              <a:buNone/>
              <a:defRPr sz="1376" b="1"/>
            </a:lvl8pPr>
            <a:lvl9pPr marL="3145902" indent="0">
              <a:buNone/>
              <a:defRPr sz="13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81391" y="3707743"/>
            <a:ext cx="3343426" cy="5453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709E-FE57-415D-978F-626F82A3714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71F1-7FA7-4A86-BBE8-8A641995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3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709E-FE57-415D-978F-626F82A3714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71F1-7FA7-4A86-BBE8-8A641995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709E-FE57-415D-978F-626F82A3714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71F1-7FA7-4A86-BBE8-8A641995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6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07" y="676698"/>
            <a:ext cx="2536498" cy="2368444"/>
          </a:xfrm>
        </p:spPr>
        <p:txBody>
          <a:bodyPr anchor="b"/>
          <a:lstStyle>
            <a:lvl1pPr>
              <a:defRPr sz="27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426" y="1461483"/>
            <a:ext cx="3981390" cy="7213416"/>
          </a:xfrm>
        </p:spPr>
        <p:txBody>
          <a:bodyPr/>
          <a:lstStyle>
            <a:lvl1pPr>
              <a:defRPr sz="2752"/>
            </a:lvl1pPr>
            <a:lvl2pPr>
              <a:defRPr sz="2408"/>
            </a:lvl2pPr>
            <a:lvl3pPr>
              <a:defRPr sz="2064"/>
            </a:lvl3pPr>
            <a:lvl4pPr>
              <a:defRPr sz="1720"/>
            </a:lvl4pPr>
            <a:lvl5pPr>
              <a:defRPr sz="1720"/>
            </a:lvl5pPr>
            <a:lvl6pPr>
              <a:defRPr sz="1720"/>
            </a:lvl6pPr>
            <a:lvl7pPr>
              <a:defRPr sz="1720"/>
            </a:lvl7pPr>
            <a:lvl8pPr>
              <a:defRPr sz="1720"/>
            </a:lvl8pPr>
            <a:lvl9pPr>
              <a:defRPr sz="1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707" y="3045143"/>
            <a:ext cx="2536498" cy="5641503"/>
          </a:xfrm>
        </p:spPr>
        <p:txBody>
          <a:bodyPr/>
          <a:lstStyle>
            <a:lvl1pPr marL="0" indent="0">
              <a:buNone/>
              <a:defRPr sz="1376"/>
            </a:lvl1pPr>
            <a:lvl2pPr marL="393238" indent="0">
              <a:buNone/>
              <a:defRPr sz="1204"/>
            </a:lvl2pPr>
            <a:lvl3pPr marL="786475" indent="0">
              <a:buNone/>
              <a:defRPr sz="1032"/>
            </a:lvl3pPr>
            <a:lvl4pPr marL="1179713" indent="0">
              <a:buNone/>
              <a:defRPr sz="860"/>
            </a:lvl4pPr>
            <a:lvl5pPr marL="1572951" indent="0">
              <a:buNone/>
              <a:defRPr sz="860"/>
            </a:lvl5pPr>
            <a:lvl6pPr marL="1966189" indent="0">
              <a:buNone/>
              <a:defRPr sz="860"/>
            </a:lvl6pPr>
            <a:lvl7pPr marL="2359426" indent="0">
              <a:buNone/>
              <a:defRPr sz="860"/>
            </a:lvl7pPr>
            <a:lvl8pPr marL="2752664" indent="0">
              <a:buNone/>
              <a:defRPr sz="860"/>
            </a:lvl8pPr>
            <a:lvl9pPr marL="3145902" indent="0">
              <a:buNone/>
              <a:defRPr sz="8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709E-FE57-415D-978F-626F82A3714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71F1-7FA7-4A86-BBE8-8A641995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8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07" y="676698"/>
            <a:ext cx="2536498" cy="2368444"/>
          </a:xfrm>
        </p:spPr>
        <p:txBody>
          <a:bodyPr anchor="b"/>
          <a:lstStyle>
            <a:lvl1pPr>
              <a:defRPr sz="27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43426" y="1461483"/>
            <a:ext cx="3981390" cy="7213416"/>
          </a:xfrm>
        </p:spPr>
        <p:txBody>
          <a:bodyPr anchor="t"/>
          <a:lstStyle>
            <a:lvl1pPr marL="0" indent="0">
              <a:buNone/>
              <a:defRPr sz="2752"/>
            </a:lvl1pPr>
            <a:lvl2pPr marL="393238" indent="0">
              <a:buNone/>
              <a:defRPr sz="2408"/>
            </a:lvl2pPr>
            <a:lvl3pPr marL="786475" indent="0">
              <a:buNone/>
              <a:defRPr sz="2064"/>
            </a:lvl3pPr>
            <a:lvl4pPr marL="1179713" indent="0">
              <a:buNone/>
              <a:defRPr sz="1720"/>
            </a:lvl4pPr>
            <a:lvl5pPr marL="1572951" indent="0">
              <a:buNone/>
              <a:defRPr sz="1720"/>
            </a:lvl5pPr>
            <a:lvl6pPr marL="1966189" indent="0">
              <a:buNone/>
              <a:defRPr sz="1720"/>
            </a:lvl6pPr>
            <a:lvl7pPr marL="2359426" indent="0">
              <a:buNone/>
              <a:defRPr sz="1720"/>
            </a:lvl7pPr>
            <a:lvl8pPr marL="2752664" indent="0">
              <a:buNone/>
              <a:defRPr sz="1720"/>
            </a:lvl8pPr>
            <a:lvl9pPr marL="3145902" indent="0">
              <a:buNone/>
              <a:defRPr sz="1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707" y="3045143"/>
            <a:ext cx="2536498" cy="5641503"/>
          </a:xfrm>
        </p:spPr>
        <p:txBody>
          <a:bodyPr/>
          <a:lstStyle>
            <a:lvl1pPr marL="0" indent="0">
              <a:buNone/>
              <a:defRPr sz="1376"/>
            </a:lvl1pPr>
            <a:lvl2pPr marL="393238" indent="0">
              <a:buNone/>
              <a:defRPr sz="1204"/>
            </a:lvl2pPr>
            <a:lvl3pPr marL="786475" indent="0">
              <a:buNone/>
              <a:defRPr sz="1032"/>
            </a:lvl3pPr>
            <a:lvl4pPr marL="1179713" indent="0">
              <a:buNone/>
              <a:defRPr sz="860"/>
            </a:lvl4pPr>
            <a:lvl5pPr marL="1572951" indent="0">
              <a:buNone/>
              <a:defRPr sz="860"/>
            </a:lvl5pPr>
            <a:lvl6pPr marL="1966189" indent="0">
              <a:buNone/>
              <a:defRPr sz="860"/>
            </a:lvl6pPr>
            <a:lvl7pPr marL="2359426" indent="0">
              <a:buNone/>
              <a:defRPr sz="860"/>
            </a:lvl7pPr>
            <a:lvl8pPr marL="2752664" indent="0">
              <a:buNone/>
              <a:defRPr sz="860"/>
            </a:lvl8pPr>
            <a:lvl9pPr marL="3145902" indent="0">
              <a:buNone/>
              <a:defRPr sz="8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709E-FE57-415D-978F-626F82A3714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71F1-7FA7-4A86-BBE8-8A641995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1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683" y="540421"/>
            <a:ext cx="6783110" cy="196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683" y="2702094"/>
            <a:ext cx="6783110" cy="6440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683" y="9407989"/>
            <a:ext cx="1769507" cy="540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709E-FE57-415D-978F-626F82A3714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5108" y="9407989"/>
            <a:ext cx="2654260" cy="540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54285" y="9407989"/>
            <a:ext cx="1769507" cy="540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71F1-7FA7-4A86-BBE8-8A641995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1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86475" rtl="0" eaLnBrk="1" latinLnBrk="0" hangingPunct="1">
        <a:lnSpc>
          <a:spcPct val="90000"/>
        </a:lnSpc>
        <a:spcBef>
          <a:spcPct val="0"/>
        </a:spcBef>
        <a:buNone/>
        <a:defRPr sz="37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619" indent="-196619" algn="l" defTabSz="786475" rtl="0" eaLnBrk="1" latinLnBrk="0" hangingPunct="1">
        <a:lnSpc>
          <a:spcPct val="90000"/>
        </a:lnSpc>
        <a:spcBef>
          <a:spcPts val="860"/>
        </a:spcBef>
        <a:buFont typeface="Arial" panose="020B0604020202020204" pitchFamily="34" charset="0"/>
        <a:buChar char="•"/>
        <a:defRPr sz="2408" kern="1200">
          <a:solidFill>
            <a:schemeClr val="tx1"/>
          </a:solidFill>
          <a:latin typeface="+mn-lt"/>
          <a:ea typeface="+mn-ea"/>
          <a:cs typeface="+mn-cs"/>
        </a:defRPr>
      </a:lvl1pPr>
      <a:lvl2pPr marL="589857" indent="-196619" algn="l" defTabSz="78647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2064" kern="1200">
          <a:solidFill>
            <a:schemeClr val="tx1"/>
          </a:solidFill>
          <a:latin typeface="+mn-lt"/>
          <a:ea typeface="+mn-ea"/>
          <a:cs typeface="+mn-cs"/>
        </a:defRPr>
      </a:lvl2pPr>
      <a:lvl3pPr marL="983094" indent="-196619" algn="l" defTabSz="78647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72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32" indent="-196619" algn="l" defTabSz="78647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8" kern="1200">
          <a:solidFill>
            <a:schemeClr val="tx1"/>
          </a:solidFill>
          <a:latin typeface="+mn-lt"/>
          <a:ea typeface="+mn-ea"/>
          <a:cs typeface="+mn-cs"/>
        </a:defRPr>
      </a:lvl4pPr>
      <a:lvl5pPr marL="1769570" indent="-196619" algn="l" defTabSz="78647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8" kern="1200">
          <a:solidFill>
            <a:schemeClr val="tx1"/>
          </a:solidFill>
          <a:latin typeface="+mn-lt"/>
          <a:ea typeface="+mn-ea"/>
          <a:cs typeface="+mn-cs"/>
        </a:defRPr>
      </a:lvl5pPr>
      <a:lvl6pPr marL="2162807" indent="-196619" algn="l" defTabSz="78647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8" kern="1200">
          <a:solidFill>
            <a:schemeClr val="tx1"/>
          </a:solidFill>
          <a:latin typeface="+mn-lt"/>
          <a:ea typeface="+mn-ea"/>
          <a:cs typeface="+mn-cs"/>
        </a:defRPr>
      </a:lvl6pPr>
      <a:lvl7pPr marL="2556045" indent="-196619" algn="l" defTabSz="78647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8" kern="1200">
          <a:solidFill>
            <a:schemeClr val="tx1"/>
          </a:solidFill>
          <a:latin typeface="+mn-lt"/>
          <a:ea typeface="+mn-ea"/>
          <a:cs typeface="+mn-cs"/>
        </a:defRPr>
      </a:lvl7pPr>
      <a:lvl8pPr marL="2949283" indent="-196619" algn="l" defTabSz="78647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8" kern="1200">
          <a:solidFill>
            <a:schemeClr val="tx1"/>
          </a:solidFill>
          <a:latin typeface="+mn-lt"/>
          <a:ea typeface="+mn-ea"/>
          <a:cs typeface="+mn-cs"/>
        </a:defRPr>
      </a:lvl8pPr>
      <a:lvl9pPr marL="3342521" indent="-196619" algn="l" defTabSz="78647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6475" rtl="0" eaLnBrk="1" latinLnBrk="0" hangingPunct="1">
        <a:defRPr sz="1548" kern="1200">
          <a:solidFill>
            <a:schemeClr val="tx1"/>
          </a:solidFill>
          <a:latin typeface="+mn-lt"/>
          <a:ea typeface="+mn-ea"/>
          <a:cs typeface="+mn-cs"/>
        </a:defRPr>
      </a:lvl1pPr>
      <a:lvl2pPr marL="393238" algn="l" defTabSz="786475" rtl="0" eaLnBrk="1" latinLnBrk="0" hangingPunct="1">
        <a:defRPr sz="1548" kern="1200">
          <a:solidFill>
            <a:schemeClr val="tx1"/>
          </a:solidFill>
          <a:latin typeface="+mn-lt"/>
          <a:ea typeface="+mn-ea"/>
          <a:cs typeface="+mn-cs"/>
        </a:defRPr>
      </a:lvl2pPr>
      <a:lvl3pPr marL="786475" algn="l" defTabSz="786475" rtl="0" eaLnBrk="1" latinLnBrk="0" hangingPunct="1">
        <a:defRPr sz="1548" kern="1200">
          <a:solidFill>
            <a:schemeClr val="tx1"/>
          </a:solidFill>
          <a:latin typeface="+mn-lt"/>
          <a:ea typeface="+mn-ea"/>
          <a:cs typeface="+mn-cs"/>
        </a:defRPr>
      </a:lvl3pPr>
      <a:lvl4pPr marL="1179713" algn="l" defTabSz="786475" rtl="0" eaLnBrk="1" latinLnBrk="0" hangingPunct="1">
        <a:defRPr sz="1548" kern="1200">
          <a:solidFill>
            <a:schemeClr val="tx1"/>
          </a:solidFill>
          <a:latin typeface="+mn-lt"/>
          <a:ea typeface="+mn-ea"/>
          <a:cs typeface="+mn-cs"/>
        </a:defRPr>
      </a:lvl4pPr>
      <a:lvl5pPr marL="1572951" algn="l" defTabSz="786475" rtl="0" eaLnBrk="1" latinLnBrk="0" hangingPunct="1">
        <a:defRPr sz="1548" kern="1200">
          <a:solidFill>
            <a:schemeClr val="tx1"/>
          </a:solidFill>
          <a:latin typeface="+mn-lt"/>
          <a:ea typeface="+mn-ea"/>
          <a:cs typeface="+mn-cs"/>
        </a:defRPr>
      </a:lvl5pPr>
      <a:lvl6pPr marL="1966189" algn="l" defTabSz="786475" rtl="0" eaLnBrk="1" latinLnBrk="0" hangingPunct="1">
        <a:defRPr sz="1548" kern="1200">
          <a:solidFill>
            <a:schemeClr val="tx1"/>
          </a:solidFill>
          <a:latin typeface="+mn-lt"/>
          <a:ea typeface="+mn-ea"/>
          <a:cs typeface="+mn-cs"/>
        </a:defRPr>
      </a:lvl6pPr>
      <a:lvl7pPr marL="2359426" algn="l" defTabSz="786475" rtl="0" eaLnBrk="1" latinLnBrk="0" hangingPunct="1">
        <a:defRPr sz="1548" kern="1200">
          <a:solidFill>
            <a:schemeClr val="tx1"/>
          </a:solidFill>
          <a:latin typeface="+mn-lt"/>
          <a:ea typeface="+mn-ea"/>
          <a:cs typeface="+mn-cs"/>
        </a:defRPr>
      </a:lvl7pPr>
      <a:lvl8pPr marL="2752664" algn="l" defTabSz="786475" rtl="0" eaLnBrk="1" latinLnBrk="0" hangingPunct="1">
        <a:defRPr sz="1548" kern="1200">
          <a:solidFill>
            <a:schemeClr val="tx1"/>
          </a:solidFill>
          <a:latin typeface="+mn-lt"/>
          <a:ea typeface="+mn-ea"/>
          <a:cs typeface="+mn-cs"/>
        </a:defRPr>
      </a:lvl8pPr>
      <a:lvl9pPr marL="3145902" algn="l" defTabSz="786475" rtl="0" eaLnBrk="1" latinLnBrk="0" hangingPunct="1">
        <a:defRPr sz="1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FEF5ED-F463-4D65-B93F-81B9B88F8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4" y="-8752"/>
            <a:ext cx="7886569" cy="4409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A9192D-CF3B-4AE1-BE54-CEE08CA25A15}"/>
              </a:ext>
            </a:extLst>
          </p:cNvPr>
          <p:cNvSpPr/>
          <p:nvPr/>
        </p:nvSpPr>
        <p:spPr>
          <a:xfrm>
            <a:off x="-40438" y="233591"/>
            <a:ext cx="7904913" cy="37452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F8F7F4-3375-4AF9-A3F6-130134041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151" y="3953923"/>
            <a:ext cx="7886569" cy="493267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CE5C0D0-4F2C-4B59-AD02-6411400B9F8D}"/>
              </a:ext>
            </a:extLst>
          </p:cNvPr>
          <p:cNvSpPr/>
          <p:nvPr/>
        </p:nvSpPr>
        <p:spPr>
          <a:xfrm>
            <a:off x="-28081" y="6158135"/>
            <a:ext cx="7886569" cy="27315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2523A7-6423-40F2-BB54-16C881F6C78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0" y="2069151"/>
            <a:ext cx="1866706" cy="13315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AF7DA9-224F-49D1-8694-ABDD390019CB}"/>
              </a:ext>
            </a:extLst>
          </p:cNvPr>
          <p:cNvSpPr/>
          <p:nvPr/>
        </p:nvSpPr>
        <p:spPr>
          <a:xfrm>
            <a:off x="310891" y="1056141"/>
            <a:ext cx="720862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Verdana Pro Cond SemiBold" panose="020B0604020202020204" pitchFamily="34" charset="0"/>
              </a:rPr>
              <a:t>2022 - Veterans Bonanza! </a:t>
            </a:r>
          </a:p>
          <a:p>
            <a:pPr algn="ctr"/>
            <a:endParaRPr lang="en-US" sz="1200" dirty="0">
              <a:latin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Verdana Pro Cond SemiBold" panose="020B0604020202020204" pitchFamily="34" charset="0"/>
              </a:rPr>
              <a:t>Saturday, November 5, 2022, from 10:00 a.m. – 4:00 p.m.</a:t>
            </a:r>
            <a:endParaRPr lang="en-US" sz="1600" b="1" dirty="0">
              <a:solidFill>
                <a:srgbClr val="000000"/>
              </a:solidFill>
              <a:latin typeface="Verdana Pro Cond SemiBold" panose="020B0604020202020204" pitchFamily="34" charset="0"/>
            </a:endParaRPr>
          </a:p>
          <a:p>
            <a:pPr algn="ctr"/>
            <a:r>
              <a:rPr lang="en-US" sz="1600" b="1" dirty="0">
                <a:latin typeface="Verdana Pro Cond SemiBold" panose="020B0604020202020204" pitchFamily="34" charset="0"/>
              </a:rPr>
              <a:t>If you are a Veteran, have a family member or have a friend</a:t>
            </a:r>
          </a:p>
          <a:p>
            <a:pPr algn="ctr"/>
            <a:r>
              <a:rPr lang="en-US" sz="1600" b="1" dirty="0">
                <a:latin typeface="Verdana Pro Cond SemiBold" panose="020B0604020202020204" pitchFamily="34" charset="0"/>
              </a:rPr>
              <a:t>who is a Veteran, mark your calendar! </a:t>
            </a:r>
            <a:endParaRPr lang="en-US" sz="800" b="1" dirty="0">
              <a:solidFill>
                <a:srgbClr val="FF0000"/>
              </a:solidFill>
              <a:latin typeface="Verdana Pro Cond SemiBold" panose="020B0604020202020204" pitchFamily="34" charset="0"/>
            </a:endParaRPr>
          </a:p>
          <a:p>
            <a:pPr algn="ctr"/>
            <a:endParaRPr lang="en-US" sz="1000" b="1" dirty="0">
              <a:solidFill>
                <a:srgbClr val="FF0000"/>
              </a:solidFill>
              <a:latin typeface="Verdana Pro Cond SemiBold" panose="020B0604020202020204" pitchFamily="34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Verdana Pro Cond SemiBold" panose="020B0604020202020204" pitchFamily="34" charset="0"/>
              </a:rPr>
              <a:t>Services Available: </a:t>
            </a:r>
            <a:br>
              <a:rPr lang="en-US" sz="2200" b="1" dirty="0">
                <a:solidFill>
                  <a:srgbClr val="FF0000"/>
                </a:solidFill>
                <a:latin typeface="Verdana Pro Cond SemiBold" panose="020B0604020202020204" pitchFamily="34" charset="0"/>
              </a:rPr>
            </a:br>
            <a:endParaRPr lang="en-US" sz="800" dirty="0">
              <a:latin typeface="Verdana Pro Cond SemiBold" panose="020B0604020202020204" pitchFamily="34" charset="0"/>
            </a:endParaRPr>
          </a:p>
          <a:p>
            <a:r>
              <a:rPr lang="en-US" dirty="0">
                <a:sym typeface="Wingdings 2" panose="05020102010507070707" pitchFamily="18" charset="2"/>
              </a:rPr>
              <a:t>	</a:t>
            </a:r>
            <a:r>
              <a:rPr lang="en-US" dirty="0"/>
              <a:t> Healthcare (Mental, Counseling, In-Home)	</a:t>
            </a:r>
            <a:r>
              <a:rPr lang="en-US" dirty="0">
                <a:sym typeface="Wingdings 2" panose="05020102010507070707" pitchFamily="18" charset="2"/>
              </a:rPr>
              <a:t></a:t>
            </a:r>
            <a:r>
              <a:rPr lang="en-US" dirty="0"/>
              <a:t> Dental			</a:t>
            </a:r>
            <a:r>
              <a:rPr lang="en-US" dirty="0">
                <a:sym typeface="Wingdings 2" panose="05020102010507070707" pitchFamily="18" charset="2"/>
              </a:rPr>
              <a:t></a:t>
            </a:r>
            <a:r>
              <a:rPr lang="en-US" dirty="0"/>
              <a:t> Nursing Care</a:t>
            </a:r>
            <a:r>
              <a:rPr lang="en-US" dirty="0">
                <a:sym typeface="Wingdings 2" panose="05020102010507070707" pitchFamily="18" charset="2"/>
              </a:rPr>
              <a:t>		</a:t>
            </a:r>
            <a:r>
              <a:rPr lang="en-US" dirty="0"/>
              <a:t> Financial Advice		</a:t>
            </a:r>
            <a:r>
              <a:rPr lang="en-US" dirty="0">
                <a:sym typeface="Wingdings 2" panose="05020102010507070707" pitchFamily="18" charset="2"/>
              </a:rPr>
              <a:t></a:t>
            </a:r>
            <a:r>
              <a:rPr lang="en-US" dirty="0"/>
              <a:t> VA Claims </a:t>
            </a:r>
          </a:p>
          <a:p>
            <a:r>
              <a:rPr lang="en-US" dirty="0">
                <a:sym typeface="Wingdings 2" panose="05020102010507070707" pitchFamily="18" charset="2"/>
              </a:rPr>
              <a:t>	</a:t>
            </a:r>
            <a:r>
              <a:rPr lang="en-US" dirty="0"/>
              <a:t> Retirement Planning	</a:t>
            </a:r>
            <a:r>
              <a:rPr lang="en-US" dirty="0">
                <a:sym typeface="Wingdings 2" panose="05020102010507070707" pitchFamily="18" charset="2"/>
              </a:rPr>
              <a:t></a:t>
            </a:r>
            <a:r>
              <a:rPr lang="en-US" dirty="0"/>
              <a:t> End of Life Planning 	</a:t>
            </a:r>
            <a:r>
              <a:rPr lang="en-US" dirty="0">
                <a:sym typeface="Wingdings 2" panose="05020102010507070707" pitchFamily="18" charset="2"/>
              </a:rPr>
              <a:t></a:t>
            </a:r>
            <a:r>
              <a:rPr lang="en-US" dirty="0"/>
              <a:t> Military Records 		</a:t>
            </a:r>
            <a:r>
              <a:rPr lang="en-US" dirty="0">
                <a:sym typeface="Wingdings 2" panose="05020102010507070707" pitchFamily="18" charset="2"/>
              </a:rPr>
              <a:t> Employment</a:t>
            </a:r>
            <a:r>
              <a:rPr lang="en-US" dirty="0"/>
              <a:t>		</a:t>
            </a:r>
            <a:r>
              <a:rPr lang="en-US" dirty="0">
                <a:sym typeface="Wingdings 2" panose="05020102010507070707" pitchFamily="18" charset="2"/>
              </a:rPr>
              <a:t> Recreation</a:t>
            </a:r>
            <a:r>
              <a:rPr lang="en-US" dirty="0"/>
              <a:t>			</a:t>
            </a:r>
            <a:r>
              <a:rPr lang="en-US" dirty="0">
                <a:sym typeface="Wingdings 2" panose="05020102010507070707" pitchFamily="18" charset="2"/>
              </a:rPr>
              <a:t></a:t>
            </a:r>
            <a:r>
              <a:rPr lang="en-US" dirty="0"/>
              <a:t> </a:t>
            </a:r>
            <a:r>
              <a:rPr lang="en-US" sz="1700" dirty="0">
                <a:sym typeface="Wingdings 2" panose="05020102010507070707" pitchFamily="18" charset="2"/>
              </a:rPr>
              <a:t>Housing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sz="1700" dirty="0">
                <a:sym typeface="Wingdings 2" panose="05020102010507070707" pitchFamily="18" charset="2"/>
              </a:rPr>
              <a:t>Assistance</a:t>
            </a:r>
            <a:endParaRPr lang="en-US" sz="1700" dirty="0"/>
          </a:p>
          <a:p>
            <a:r>
              <a:rPr lang="en-US" b="1" dirty="0"/>
              <a:t>					     </a:t>
            </a:r>
            <a:r>
              <a:rPr lang="en-US" sz="2000" b="1" dirty="0"/>
              <a:t>and much more!</a:t>
            </a:r>
            <a:endParaRPr lang="en-US" sz="2000" dirty="0">
              <a:latin typeface="Verdana Pro Cond SemiBold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CB8679-2036-4BBC-A679-389BAF1CC00A}"/>
              </a:ext>
            </a:extLst>
          </p:cNvPr>
          <p:cNvSpPr/>
          <p:nvPr/>
        </p:nvSpPr>
        <p:spPr>
          <a:xfrm>
            <a:off x="4030170" y="5174278"/>
            <a:ext cx="3510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Verdana Pro Cond SemiBold" panose="020B0706030504040204" pitchFamily="34" charset="0"/>
              </a:rPr>
              <a:t>The La Crosse Center</a:t>
            </a:r>
          </a:p>
          <a:p>
            <a:pPr algn="ctr"/>
            <a:r>
              <a:rPr lang="it-IT" sz="2000" dirty="0">
                <a:latin typeface="Verdana Pro Cond SemiBold" panose="020B0706030504040204" pitchFamily="34" charset="0"/>
              </a:rPr>
              <a:t>300 Harborview Plaza</a:t>
            </a:r>
          </a:p>
          <a:p>
            <a:pPr algn="ctr"/>
            <a:r>
              <a:rPr lang="it-IT" sz="2000" dirty="0">
                <a:latin typeface="Verdana Pro Cond SemiBold" panose="020B0706030504040204" pitchFamily="34" charset="0"/>
              </a:rPr>
              <a:t>La Crosse, WI 54601</a:t>
            </a:r>
            <a:endParaRPr lang="en-US" sz="2000" dirty="0">
              <a:latin typeface="Verdana Pro Cond SemiBold" panose="020B0706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34E261-B8E8-4E91-B513-5E86097F27EC}"/>
              </a:ext>
            </a:extLst>
          </p:cNvPr>
          <p:cNvSpPr/>
          <p:nvPr/>
        </p:nvSpPr>
        <p:spPr>
          <a:xfrm>
            <a:off x="332136" y="693653"/>
            <a:ext cx="7208623" cy="62419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effectLst>
                  <a:glow rad="127000">
                    <a:schemeClr val="bg1"/>
                  </a:glow>
                </a:effectLst>
                <a:latin typeface="Verdana Pro Cond SemiBold" panose="020B0706030504040204" pitchFamily="34" charset="0"/>
              </a:rPr>
              <a:t>ATTENTION VETERANS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93DE9-1A75-457A-8691-93C2292BBEC8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74" y="8512576"/>
            <a:ext cx="1330443" cy="119253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7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5C793B-B8FB-4006-9B54-CB9785ACB2EE}"/>
              </a:ext>
            </a:extLst>
          </p:cNvPr>
          <p:cNvSpPr txBox="1"/>
          <p:nvPr/>
        </p:nvSpPr>
        <p:spPr>
          <a:xfrm>
            <a:off x="1063155" y="108103"/>
            <a:ext cx="59127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Verdana Pro Cond SemiBold" panose="020B0706030504040204" pitchFamily="34" charset="0"/>
              </a:rPr>
              <a:t>The Largest Veteran Event in the Tri-State Area </a:t>
            </a:r>
            <a:endParaRPr lang="en-US" sz="20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Verdana Pro Cond SemiBold" panose="020B0706030504040204" pitchFamily="34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4FDCC6-3519-4BDF-B349-F0A6F4271173}"/>
              </a:ext>
            </a:extLst>
          </p:cNvPr>
          <p:cNvSpPr txBox="1"/>
          <p:nvPr/>
        </p:nvSpPr>
        <p:spPr>
          <a:xfrm>
            <a:off x="46037" y="8833391"/>
            <a:ext cx="764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 more information:</a:t>
            </a:r>
          </a:p>
          <a:p>
            <a:pPr algn="ctr"/>
            <a:r>
              <a:rPr lang="en-US" b="1" dirty="0"/>
              <a:t>Website: VeteransBonanzaLAX.com</a:t>
            </a:r>
          </a:p>
          <a:p>
            <a:pPr algn="ctr"/>
            <a:r>
              <a:rPr lang="en-US" b="1" dirty="0"/>
              <a:t>Facebook: </a:t>
            </a:r>
            <a:r>
              <a:rPr lang="en-US" b="1" dirty="0" err="1"/>
              <a:t>VeteransBonanza</a:t>
            </a:r>
            <a:r>
              <a:rPr lang="en-US" b="1" dirty="0"/>
              <a:t>/</a:t>
            </a:r>
          </a:p>
          <a:p>
            <a:pPr algn="ctr"/>
            <a:r>
              <a:rPr lang="en-US" b="1" dirty="0"/>
              <a:t>Or call the La Crosse County Veterans Service Office at 608-785-9719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A8030F76-5A3D-439E-B561-D4F1132E7E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8" y="8696361"/>
            <a:ext cx="974857" cy="97485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1E0843-8AD0-4D02-BE8A-C782C6112B83}"/>
              </a:ext>
            </a:extLst>
          </p:cNvPr>
          <p:cNvSpPr/>
          <p:nvPr/>
        </p:nvSpPr>
        <p:spPr>
          <a:xfrm>
            <a:off x="46037" y="5289842"/>
            <a:ext cx="2807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Verdana Pro Cond SemiBold" panose="020B0706030504040204" pitchFamily="34" charset="0"/>
              </a:rPr>
              <a:t>November 5, 2022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Verdana Pro Cond SemiBold" panose="020B0706030504040204" pitchFamily="34" charset="0"/>
              </a:rPr>
              <a:t>10 a.m. to 4 p.m.</a:t>
            </a:r>
            <a:endParaRPr lang="en-US" sz="2000" dirty="0">
              <a:latin typeface="Verdana Pro Cond SemiBold" panose="020B0706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1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2441</TotalTime>
  <Words>179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 Pro Cond 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Gross, Robert (MDVA)</dc:creator>
  <cp:lastModifiedBy>Kathryn Thoen</cp:lastModifiedBy>
  <cp:revision>54</cp:revision>
  <cp:lastPrinted>2021-09-13T20:47:07Z</cp:lastPrinted>
  <dcterms:created xsi:type="dcterms:W3CDTF">2020-01-14T14:42:51Z</dcterms:created>
  <dcterms:modified xsi:type="dcterms:W3CDTF">2022-04-09T15:23:02Z</dcterms:modified>
</cp:coreProperties>
</file>