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236075" cy="6950075"/>
  <p:notesSz cx="7010400" cy="9296400"/>
  <p:defaultTextStyle>
    <a:defPPr>
      <a:defRPr lang="en-US"/>
    </a:defPPr>
    <a:lvl1pPr marL="0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2458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4916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7373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49831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2289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4747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37205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99662" algn="l" defTabSz="4624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89">
          <p15:clr>
            <a:srgbClr val="A4A3A4"/>
          </p15:clr>
        </p15:guide>
        <p15:guide id="4" pos="29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Donovan" initials="MD" lastIdx="5" clrIdx="0">
    <p:extLst>
      <p:ext uri="{19B8F6BF-5375-455C-9EA6-DF929625EA0E}">
        <p15:presenceInfo xmlns:p15="http://schemas.microsoft.com/office/powerpoint/2012/main" userId="Mike Dono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D63"/>
    <a:srgbClr val="111F32"/>
    <a:srgbClr val="162437"/>
    <a:srgbClr val="839CB2"/>
    <a:srgbClr val="CCE1EC"/>
    <a:srgbClr val="829CC0"/>
    <a:srgbClr val="54A8CD"/>
    <a:srgbClr val="A9CDE6"/>
    <a:srgbClr val="E8313A"/>
    <a:srgbClr val="D77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6751" autoAdjust="0"/>
  </p:normalViewPr>
  <p:slideViewPr>
    <p:cSldViewPr snapToGrid="0" snapToObjects="1">
      <p:cViewPr varScale="1">
        <p:scale>
          <a:sx n="115" d="100"/>
          <a:sy n="115" d="100"/>
        </p:scale>
        <p:origin x="1566" y="84"/>
      </p:cViewPr>
      <p:guideLst>
        <p:guide orient="horz" pos="2160"/>
        <p:guide pos="2880"/>
        <p:guide orient="horz" pos="2189"/>
        <p:guide pos="29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2F2132-53E0-044F-AD04-8761B7CD255C}" type="datetimeFigureOut">
              <a:rPr lang="en-US" smtClean="0">
                <a:latin typeface="Avenir Book" panose="02000503020000020003" pitchFamily="2" charset="0"/>
              </a:rPr>
              <a:t>5/21/2021</a:t>
            </a:fld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9182CA-1CAA-AE40-A707-DDC3585FEC76}" type="slidenum">
              <a:rPr lang="en-US" smtClean="0">
                <a:latin typeface="Avenir Book" panose="02000503020000020003" pitchFamily="2" charset="0"/>
              </a:rPr>
              <a:t>‹#›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19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venir Book" panose="02000503020000020003" pitchFamily="2" charset="0"/>
              </a:defRPr>
            </a:lvl1pPr>
          </a:lstStyle>
          <a:p>
            <a:fld id="{C2628068-DF93-2940-9E50-F7D4D621886A}" type="datetimeFigureOut">
              <a:rPr lang="en-US" smtClean="0"/>
              <a:pPr/>
              <a:t>5/21/2021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96913"/>
            <a:ext cx="46323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venir Book" panose="02000503020000020003" pitchFamily="2" charset="0"/>
              </a:defRPr>
            </a:lvl1pPr>
          </a:lstStyle>
          <a:p>
            <a:fld id="{675D03AB-BF65-F744-8A3A-46C887ACF0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3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62458" rtl="0" eaLnBrk="1" latinLnBrk="0" hangingPunct="1">
      <a:defRPr sz="1200" b="0" i="0" kern="1200">
        <a:solidFill>
          <a:schemeClr val="tx1"/>
        </a:solidFill>
        <a:latin typeface="Avenir Book" panose="02000503020000020003" pitchFamily="2" charset="0"/>
        <a:ea typeface="+mn-ea"/>
        <a:cs typeface="+mn-cs"/>
      </a:defRPr>
    </a:lvl1pPr>
    <a:lvl2pPr marL="462458" algn="l" defTabSz="462458" rtl="0" eaLnBrk="1" latinLnBrk="0" hangingPunct="1">
      <a:defRPr sz="1200" b="0" i="0" kern="1200">
        <a:solidFill>
          <a:schemeClr val="tx1"/>
        </a:solidFill>
        <a:latin typeface="Avenir Book" panose="02000503020000020003" pitchFamily="2" charset="0"/>
        <a:ea typeface="+mn-ea"/>
        <a:cs typeface="+mn-cs"/>
      </a:defRPr>
    </a:lvl2pPr>
    <a:lvl3pPr marL="924916" algn="l" defTabSz="462458" rtl="0" eaLnBrk="1" latinLnBrk="0" hangingPunct="1">
      <a:defRPr sz="1200" b="0" i="0" kern="1200">
        <a:solidFill>
          <a:schemeClr val="tx1"/>
        </a:solidFill>
        <a:latin typeface="Avenir Book" panose="02000503020000020003" pitchFamily="2" charset="0"/>
        <a:ea typeface="+mn-ea"/>
        <a:cs typeface="+mn-cs"/>
      </a:defRPr>
    </a:lvl3pPr>
    <a:lvl4pPr marL="1387373" algn="l" defTabSz="462458" rtl="0" eaLnBrk="1" latinLnBrk="0" hangingPunct="1">
      <a:defRPr sz="1200" b="0" i="0" kern="1200">
        <a:solidFill>
          <a:schemeClr val="tx1"/>
        </a:solidFill>
        <a:latin typeface="Avenir Book" panose="02000503020000020003" pitchFamily="2" charset="0"/>
        <a:ea typeface="+mn-ea"/>
        <a:cs typeface="+mn-cs"/>
      </a:defRPr>
    </a:lvl4pPr>
    <a:lvl5pPr marL="1849831" algn="l" defTabSz="462458" rtl="0" eaLnBrk="1" latinLnBrk="0" hangingPunct="1">
      <a:defRPr sz="1200" b="0" i="0" kern="1200">
        <a:solidFill>
          <a:schemeClr val="tx1"/>
        </a:solidFill>
        <a:latin typeface="Avenir Book" panose="02000503020000020003" pitchFamily="2" charset="0"/>
        <a:ea typeface="+mn-ea"/>
        <a:cs typeface="+mn-cs"/>
      </a:defRPr>
    </a:lvl5pPr>
    <a:lvl6pPr marL="2312289" algn="l" defTabSz="4624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4747" algn="l" defTabSz="4624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37205" algn="l" defTabSz="4624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99662" algn="l" defTabSz="4624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D03AB-BF65-F744-8A3A-46C887ACF00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4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DC88A-EE98-7147-AC53-ABB4471D5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 March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77D1F-E813-C145-9B7A-6796187F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8D8FED-D5B0-9740-92C6-FABFE6A1AC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56"/>
            <a:ext cx="9236075" cy="631660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70DDA56-EB17-0849-B951-57AE0190281F}"/>
              </a:ext>
            </a:extLst>
          </p:cNvPr>
          <p:cNvSpPr/>
          <p:nvPr userDrawn="1"/>
        </p:nvSpPr>
        <p:spPr>
          <a:xfrm>
            <a:off x="-3148" y="6495895"/>
            <a:ext cx="9236075" cy="4633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18" b="0" i="0" dirty="0">
              <a:solidFill>
                <a:srgbClr val="0C2B57"/>
              </a:solidFill>
              <a:latin typeface="Avenir Book" panose="02000503020000020003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67DD87-A621-AF46-824A-686EFEBCBAC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54510" y="1137432"/>
            <a:ext cx="6927056" cy="2419656"/>
          </a:xfrm>
          <a:prstGeom prst="rect">
            <a:avLst/>
          </a:prstGeom>
        </p:spPr>
        <p:txBody>
          <a:bodyPr anchor="b"/>
          <a:lstStyle>
            <a:lvl1pPr algn="ctr">
              <a:defRPr sz="4545">
                <a:latin typeface="+mn-lt"/>
              </a:defRPr>
            </a:lvl1pPr>
          </a:lstStyle>
          <a:p>
            <a:r>
              <a:rPr lang="en-US" dirty="0"/>
              <a:t>Title Page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F309FB-BD32-844F-986B-FA825535B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510" y="3650399"/>
            <a:ext cx="6927056" cy="1677992"/>
          </a:xfrm>
        </p:spPr>
        <p:txBody>
          <a:bodyPr/>
          <a:lstStyle>
            <a:lvl1pPr marL="0" indent="0" algn="ctr">
              <a:buNone/>
              <a:defRPr sz="1818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346363" indent="0" algn="ctr">
              <a:buNone/>
              <a:defRPr sz="1515"/>
            </a:lvl2pPr>
            <a:lvl3pPr marL="692727" indent="0" algn="ctr">
              <a:buNone/>
              <a:defRPr sz="1364"/>
            </a:lvl3pPr>
            <a:lvl4pPr marL="1039090" indent="0" algn="ctr">
              <a:buNone/>
              <a:defRPr sz="1212"/>
            </a:lvl4pPr>
            <a:lvl5pPr marL="1385453" indent="0" algn="ctr">
              <a:buNone/>
              <a:defRPr sz="1212"/>
            </a:lvl5pPr>
            <a:lvl6pPr marL="1731816" indent="0" algn="ctr">
              <a:buNone/>
              <a:defRPr sz="1212"/>
            </a:lvl6pPr>
            <a:lvl7pPr marL="2078180" indent="0" algn="ctr">
              <a:buNone/>
              <a:defRPr sz="1212"/>
            </a:lvl7pPr>
            <a:lvl8pPr marL="2424543" indent="0" algn="ctr">
              <a:buNone/>
              <a:defRPr sz="1212"/>
            </a:lvl8pPr>
            <a:lvl9pPr marL="2770906" indent="0" algn="ctr">
              <a:buNone/>
              <a:defRPr sz="1212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01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7A16D-6092-C249-A680-958D0991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80" y="1038483"/>
            <a:ext cx="7966115" cy="7441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AAEDB-1ADF-7649-823A-C80516852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97490-E006-F545-8146-5B0FD2AA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3991B-7E1A-6347-A24F-879137D0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02134-8AFA-B44A-8B1E-760490D9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B422-BA7A-4A58-A65D-52670CE18D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1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F8B94-6838-5941-A56B-3AD2106E9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09567" y="1103587"/>
            <a:ext cx="1991529" cy="5156307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8796F-CD40-6F49-A5C9-7E04F281C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4981" y="1103587"/>
            <a:ext cx="5859135" cy="51563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89F62-912A-D54C-8861-BAB194D1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71CE2-4491-DF40-9F41-8CD14FB8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91768-672A-0048-8BC9-C805F533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B422-BA7A-4A58-A65D-52670CE18D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9" y="100639"/>
            <a:ext cx="1774399" cy="638389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E6E548B-2685-D046-AABB-A387038AE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980" y="6568061"/>
            <a:ext cx="2078117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9" b="0" i="0">
                <a:solidFill>
                  <a:srgbClr val="0C2B57"/>
                </a:solidFill>
                <a:latin typeface="+mn-lt"/>
              </a:defRPr>
            </a:lvl1pPr>
          </a:lstStyle>
          <a:p>
            <a:fld id="{1223E805-DC37-084E-AF43-77F55438D480}" type="datetimeFigureOut">
              <a:rPr lang="en-US" smtClean="0"/>
              <a:pPr/>
              <a:t>5/21/2021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EBE5F1-F870-6C40-B1F8-045B592A9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59450" y="6568061"/>
            <a:ext cx="3117175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9" b="0" i="0">
                <a:solidFill>
                  <a:srgbClr val="0C2B57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EF3964-E028-A24E-8090-BC665A719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22978" y="6568061"/>
            <a:ext cx="2078117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9" b="1" i="0">
                <a:solidFill>
                  <a:srgbClr val="0C2B57"/>
                </a:solidFill>
                <a:latin typeface="Avenir Heavy" panose="02000503020000020003" pitchFamily="2" charset="0"/>
              </a:defRPr>
            </a:lvl1pPr>
          </a:lstStyle>
          <a:p>
            <a:fld id="{FCA5D8B7-DC73-497D-9144-D30EB4249B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19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80" y="1038483"/>
            <a:ext cx="7966115" cy="7441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4.22.15  |  Corporate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3304A1-837C-EC4B-9EDD-E204FF0DE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7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AF4ED-B3E7-364C-8D1B-4A5B7F0B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05-DC37-084E-AF43-77F55438D480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1BE9F-9B77-E24F-A447-16493E2F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6FBFC-D5CE-5349-9728-91B14F86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B422-BA7A-4A58-A65D-52670CE18D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0AEDF7-C66B-8241-B86C-5F08FF05B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263783"/>
            <a:ext cx="6353195" cy="74414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400"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8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9D0F-2DE3-6043-A6BE-1E713FB7E5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54510" y="1137432"/>
            <a:ext cx="6927056" cy="2419656"/>
          </a:xfrm>
          <a:prstGeom prst="rect">
            <a:avLst/>
          </a:prstGeom>
        </p:spPr>
        <p:txBody>
          <a:bodyPr anchor="b"/>
          <a:lstStyle>
            <a:lvl1pPr algn="ctr">
              <a:defRPr sz="4545">
                <a:latin typeface="+mn-lt"/>
              </a:defRPr>
            </a:lvl1pPr>
          </a:lstStyle>
          <a:p>
            <a:r>
              <a:rPr lang="en-US" dirty="0"/>
              <a:t>Title Page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B96F2-7E6D-544E-8736-008144663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510" y="3650399"/>
            <a:ext cx="6927056" cy="1677992"/>
          </a:xfrm>
        </p:spPr>
        <p:txBody>
          <a:bodyPr/>
          <a:lstStyle>
            <a:lvl1pPr marL="0" indent="0" algn="ctr">
              <a:buNone/>
              <a:defRPr sz="1818"/>
            </a:lvl1pPr>
            <a:lvl2pPr marL="346363" indent="0" algn="ctr">
              <a:buNone/>
              <a:defRPr sz="1515"/>
            </a:lvl2pPr>
            <a:lvl3pPr marL="692727" indent="0" algn="ctr">
              <a:buNone/>
              <a:defRPr sz="1364"/>
            </a:lvl3pPr>
            <a:lvl4pPr marL="1039090" indent="0" algn="ctr">
              <a:buNone/>
              <a:defRPr sz="1212"/>
            </a:lvl4pPr>
            <a:lvl5pPr marL="1385453" indent="0" algn="ctr">
              <a:buNone/>
              <a:defRPr sz="1212"/>
            </a:lvl5pPr>
            <a:lvl6pPr marL="1731816" indent="0" algn="ctr">
              <a:buNone/>
              <a:defRPr sz="1212"/>
            </a:lvl6pPr>
            <a:lvl7pPr marL="2078180" indent="0" algn="ctr">
              <a:buNone/>
              <a:defRPr sz="1212"/>
            </a:lvl7pPr>
            <a:lvl8pPr marL="2424543" indent="0" algn="ctr">
              <a:buNone/>
              <a:defRPr sz="1212"/>
            </a:lvl8pPr>
            <a:lvl9pPr marL="2770906" indent="0" algn="ctr">
              <a:buNone/>
              <a:defRPr sz="1212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C47C-B5F7-9145-9668-21E4476C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05-DC37-084E-AF43-77F55438D480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C7F3C-7AF9-A047-8F7C-C8021B5E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4085F-DEFB-5147-A9D1-4AC66488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D8B7-DC73-497D-9144-D30EB4249B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8554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2763B-9F6D-F740-8606-E902CD8F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6425B-1D4C-634D-BED3-4F6230A5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05-DC37-084E-AF43-77F55438D480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1F5DE-DDE4-7744-A84E-C7E7F46F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E077B-4223-9C49-B4CE-EBA78F0F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D8B7-DC73-497D-9144-D30EB4249B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396CC3A-F4B3-A646-BEC6-6426F35FA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80" y="1038483"/>
            <a:ext cx="7966115" cy="7441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441199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B5B9-2948-6D4C-8472-8BFA16D263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170" y="1732694"/>
            <a:ext cx="7966115" cy="2891038"/>
          </a:xfrm>
          <a:prstGeom prst="rect">
            <a:avLst/>
          </a:prstGeom>
        </p:spPr>
        <p:txBody>
          <a:bodyPr anchor="b"/>
          <a:lstStyle>
            <a:lvl1pPr algn="ctr">
              <a:defRPr sz="4545">
                <a:latin typeface="+mn-lt"/>
              </a:defRPr>
            </a:lvl1pPr>
          </a:lstStyle>
          <a:p>
            <a:r>
              <a:rPr lang="en-US" dirty="0"/>
              <a:t>Title Page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17231-01F1-6943-BB9C-114710C2E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170" y="4651083"/>
            <a:ext cx="7966115" cy="1520328"/>
          </a:xfrm>
        </p:spPr>
        <p:txBody>
          <a:bodyPr/>
          <a:lstStyle>
            <a:lvl1pPr marL="0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1pPr>
            <a:lvl2pPr marL="346363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2pPr>
            <a:lvl3pPr marL="692727" indent="0">
              <a:buNone/>
              <a:defRPr sz="1364">
                <a:solidFill>
                  <a:schemeClr val="tx1">
                    <a:tint val="75000"/>
                  </a:schemeClr>
                </a:solidFill>
              </a:defRPr>
            </a:lvl3pPr>
            <a:lvl4pPr marL="1039090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4pPr>
            <a:lvl5pPr marL="1385453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5pPr>
            <a:lvl6pPr marL="1731816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6pPr>
            <a:lvl7pPr marL="2078180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7pPr>
            <a:lvl8pPr marL="2424543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8pPr>
            <a:lvl9pPr marL="2770906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33538A1-6D72-6344-AB12-5708DEF5C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980" y="6568061"/>
            <a:ext cx="2078117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9" b="0" i="0">
                <a:solidFill>
                  <a:srgbClr val="0C2B57"/>
                </a:solidFill>
                <a:latin typeface="Avenir Medium" panose="02000503020000020003" pitchFamily="2" charset="0"/>
              </a:defRPr>
            </a:lvl1pPr>
          </a:lstStyle>
          <a:p>
            <a:fld id="{1223E805-DC37-084E-AF43-77F55438D480}" type="datetimeFigureOut">
              <a:rPr lang="en-US" smtClean="0"/>
              <a:pPr/>
              <a:t>5/21/2021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5EB3BF4-C2CC-C742-B1FB-9E38FD321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59450" y="6568061"/>
            <a:ext cx="3117175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9" b="0" i="0">
                <a:solidFill>
                  <a:srgbClr val="0C2B57"/>
                </a:solidFill>
                <a:latin typeface="Avenir Medium" panose="02000503020000020003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9D72A7C-B76D-584B-8F8B-9B30EC434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22978" y="6568061"/>
            <a:ext cx="2078117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9" b="1" i="0">
                <a:solidFill>
                  <a:srgbClr val="0C2B57"/>
                </a:solidFill>
                <a:latin typeface="Avenir Heavy" panose="02000503020000020003" pitchFamily="2" charset="0"/>
              </a:defRPr>
            </a:lvl1pPr>
          </a:lstStyle>
          <a:p>
            <a:fld id="{FCA5D8B7-DC73-497D-9144-D30EB4249B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8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D557-5DF0-BB43-8ADE-067DD4A7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83" y="1027769"/>
            <a:ext cx="7966115" cy="6856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269CA-6CC8-B64D-B726-A2190C365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184" y="1703734"/>
            <a:ext cx="3907292" cy="834974"/>
          </a:xfrm>
        </p:spPr>
        <p:txBody>
          <a:bodyPr anchor="b"/>
          <a:lstStyle>
            <a:lvl1pPr marL="0" indent="0">
              <a:buNone/>
              <a:defRPr sz="1818" b="1"/>
            </a:lvl1pPr>
            <a:lvl2pPr marL="346363" indent="0">
              <a:buNone/>
              <a:defRPr sz="1515" b="1"/>
            </a:lvl2pPr>
            <a:lvl3pPr marL="692727" indent="0">
              <a:buNone/>
              <a:defRPr sz="1364" b="1"/>
            </a:lvl3pPr>
            <a:lvl4pPr marL="1039090" indent="0">
              <a:buNone/>
              <a:defRPr sz="1212" b="1"/>
            </a:lvl4pPr>
            <a:lvl5pPr marL="1385453" indent="0">
              <a:buNone/>
              <a:defRPr sz="1212" b="1"/>
            </a:lvl5pPr>
            <a:lvl6pPr marL="1731816" indent="0">
              <a:buNone/>
              <a:defRPr sz="1212" b="1"/>
            </a:lvl6pPr>
            <a:lvl7pPr marL="2078180" indent="0">
              <a:buNone/>
              <a:defRPr sz="1212" b="1"/>
            </a:lvl7pPr>
            <a:lvl8pPr marL="2424543" indent="0">
              <a:buNone/>
              <a:defRPr sz="1212" b="1"/>
            </a:lvl8pPr>
            <a:lvl9pPr marL="2770906" indent="0">
              <a:buNone/>
              <a:defRPr sz="1212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33E5E-DD17-9148-AF24-A53CA2F41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84" y="2538708"/>
            <a:ext cx="3907292" cy="37340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5757A-274A-F54F-B867-A98836A2B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75763" y="1703734"/>
            <a:ext cx="3926535" cy="834974"/>
          </a:xfrm>
        </p:spPr>
        <p:txBody>
          <a:bodyPr anchor="b"/>
          <a:lstStyle>
            <a:lvl1pPr marL="0" indent="0">
              <a:buNone/>
              <a:defRPr sz="1818" b="1"/>
            </a:lvl1pPr>
            <a:lvl2pPr marL="346363" indent="0">
              <a:buNone/>
              <a:defRPr sz="1515" b="1"/>
            </a:lvl2pPr>
            <a:lvl3pPr marL="692727" indent="0">
              <a:buNone/>
              <a:defRPr sz="1364" b="1"/>
            </a:lvl3pPr>
            <a:lvl4pPr marL="1039090" indent="0">
              <a:buNone/>
              <a:defRPr sz="1212" b="1"/>
            </a:lvl4pPr>
            <a:lvl5pPr marL="1385453" indent="0">
              <a:buNone/>
              <a:defRPr sz="1212" b="1"/>
            </a:lvl5pPr>
            <a:lvl6pPr marL="1731816" indent="0">
              <a:buNone/>
              <a:defRPr sz="1212" b="1"/>
            </a:lvl6pPr>
            <a:lvl7pPr marL="2078180" indent="0">
              <a:buNone/>
              <a:defRPr sz="1212" b="1"/>
            </a:lvl7pPr>
            <a:lvl8pPr marL="2424543" indent="0">
              <a:buNone/>
              <a:defRPr sz="1212" b="1"/>
            </a:lvl8pPr>
            <a:lvl9pPr marL="2770906" indent="0">
              <a:buNone/>
              <a:defRPr sz="121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37529-DCF0-C147-994D-E8F0F6C53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75763" y="2538708"/>
            <a:ext cx="3926535" cy="37340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EEE517-067D-994F-B906-03F73BEE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FDB4BF-9D87-9948-9A43-683BEDAF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B422-BA7A-4A58-A65D-52670CE18D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A28BFE09-BE00-F04D-B6A1-6FF7FC76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4980" y="6568061"/>
            <a:ext cx="2078117" cy="370027"/>
          </a:xfrm>
        </p:spPr>
        <p:txBody>
          <a:bodyPr/>
          <a:lstStyle/>
          <a:p>
            <a:fld id="{1223E805-DC37-084E-AF43-77F55438D480}" type="datetimeFigureOut">
              <a:rPr lang="en-US" smtClean="0"/>
              <a:t>5/21/2021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6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A9062-550D-DB41-B487-88C21057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80" y="1038483"/>
            <a:ext cx="7966115" cy="7441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D7EC8-91F4-AC46-B0B2-C18EB654B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05-DC37-084E-AF43-77F55438D480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B3600-52CE-274B-8E2F-9B393FBF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E34C-0AE4-664F-A420-D4A13ADE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B422-BA7A-4A58-A65D-52670CE18D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7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91EE-15EE-A74F-A8EB-D1D04293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83" y="1103587"/>
            <a:ext cx="2978875" cy="981435"/>
          </a:xfrm>
          <a:prstGeom prst="rect">
            <a:avLst/>
          </a:prstGeom>
        </p:spPr>
        <p:txBody>
          <a:bodyPr anchor="b"/>
          <a:lstStyle>
            <a:lvl1pPr>
              <a:defRPr sz="2424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D9650-B07A-8241-BD54-7D5DFD162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332" y="1103587"/>
            <a:ext cx="4675763" cy="4939058"/>
          </a:xfrm>
        </p:spPr>
        <p:txBody>
          <a:bodyPr/>
          <a:lstStyle>
            <a:lvl1pPr>
              <a:defRPr sz="2424" b="0" i="0">
                <a:latin typeface="+mn-lt"/>
              </a:defRPr>
            </a:lvl1pPr>
            <a:lvl2pPr>
              <a:defRPr sz="2121">
                <a:latin typeface="+mn-lt"/>
              </a:defRPr>
            </a:lvl2pPr>
            <a:lvl3pPr>
              <a:defRPr sz="1818">
                <a:latin typeface="+mn-lt"/>
              </a:defRPr>
            </a:lvl3pPr>
            <a:lvl4pPr>
              <a:defRPr sz="1515">
                <a:latin typeface="+mn-lt"/>
              </a:defRPr>
            </a:lvl4pPr>
            <a:lvl5pPr>
              <a:defRPr sz="1515">
                <a:latin typeface="+mn-lt"/>
              </a:defRPr>
            </a:lvl5pPr>
            <a:lvl6pPr>
              <a:defRPr sz="1515"/>
            </a:lvl6pPr>
            <a:lvl7pPr>
              <a:defRPr sz="1515"/>
            </a:lvl7pPr>
            <a:lvl8pPr>
              <a:defRPr sz="1515"/>
            </a:lvl8pPr>
            <a:lvl9pPr>
              <a:defRPr sz="1515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F2626-24A3-E445-8663-C17F9CD3D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6183" y="2085022"/>
            <a:ext cx="2978875" cy="3957622"/>
          </a:xfrm>
        </p:spPr>
        <p:txBody>
          <a:bodyPr>
            <a:normAutofit/>
          </a:bodyPr>
          <a:lstStyle>
            <a:lvl1pPr marL="0" indent="0">
              <a:buNone/>
              <a:defRPr sz="1414"/>
            </a:lvl1pPr>
            <a:lvl2pPr marL="346363" indent="0">
              <a:buNone/>
              <a:defRPr sz="1061"/>
            </a:lvl2pPr>
            <a:lvl3pPr marL="692727" indent="0">
              <a:buNone/>
              <a:defRPr sz="909"/>
            </a:lvl3pPr>
            <a:lvl4pPr marL="1039090" indent="0">
              <a:buNone/>
              <a:defRPr sz="758"/>
            </a:lvl4pPr>
            <a:lvl5pPr marL="1385453" indent="0">
              <a:buNone/>
              <a:defRPr sz="758"/>
            </a:lvl5pPr>
            <a:lvl6pPr marL="1731816" indent="0">
              <a:buNone/>
              <a:defRPr sz="758"/>
            </a:lvl6pPr>
            <a:lvl7pPr marL="2078180" indent="0">
              <a:buNone/>
              <a:defRPr sz="758"/>
            </a:lvl7pPr>
            <a:lvl8pPr marL="2424543" indent="0">
              <a:buNone/>
              <a:defRPr sz="758"/>
            </a:lvl8pPr>
            <a:lvl9pPr marL="2770906" indent="0">
              <a:buNone/>
              <a:defRPr sz="758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261CB-6BB3-984E-9174-AB87B05A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D5C83-3F6A-AD4E-B47C-8DF35F930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7DEE4-8BE2-A547-AB92-EC3BBBF6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B422-BA7A-4A58-A65D-52670CE18D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0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88CD-CD65-BB4C-887A-89973207F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83" y="1000683"/>
            <a:ext cx="2978875" cy="1084339"/>
          </a:xfrm>
          <a:prstGeom prst="rect">
            <a:avLst/>
          </a:prstGeom>
        </p:spPr>
        <p:txBody>
          <a:bodyPr anchor="b"/>
          <a:lstStyle>
            <a:lvl1pPr>
              <a:defRPr sz="2424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D07188-5F4D-BF42-A251-2C31F2BEC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26535" y="1000684"/>
            <a:ext cx="4675763" cy="4939058"/>
          </a:xfrm>
        </p:spPr>
        <p:txBody>
          <a:bodyPr/>
          <a:lstStyle>
            <a:lvl1pPr marL="0" indent="0">
              <a:buNone/>
              <a:defRPr sz="2424"/>
            </a:lvl1pPr>
            <a:lvl2pPr marL="346363" indent="0">
              <a:buNone/>
              <a:defRPr sz="2121"/>
            </a:lvl2pPr>
            <a:lvl3pPr marL="692727" indent="0">
              <a:buNone/>
              <a:defRPr sz="1818"/>
            </a:lvl3pPr>
            <a:lvl4pPr marL="1039090" indent="0">
              <a:buNone/>
              <a:defRPr sz="1515"/>
            </a:lvl4pPr>
            <a:lvl5pPr marL="1385453" indent="0">
              <a:buNone/>
              <a:defRPr sz="1515"/>
            </a:lvl5pPr>
            <a:lvl6pPr marL="1731816" indent="0">
              <a:buNone/>
              <a:defRPr sz="1515"/>
            </a:lvl6pPr>
            <a:lvl7pPr marL="2078180" indent="0">
              <a:buNone/>
              <a:defRPr sz="1515"/>
            </a:lvl7pPr>
            <a:lvl8pPr marL="2424543" indent="0">
              <a:buNone/>
              <a:defRPr sz="1515"/>
            </a:lvl8pPr>
            <a:lvl9pPr marL="2770906" indent="0">
              <a:buNone/>
              <a:defRPr sz="1515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93202-4728-9D4A-97E4-5368FD66F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6183" y="2085023"/>
            <a:ext cx="2978875" cy="3862762"/>
          </a:xfrm>
        </p:spPr>
        <p:txBody>
          <a:bodyPr/>
          <a:lstStyle>
            <a:lvl1pPr marL="0" indent="0">
              <a:buNone/>
              <a:defRPr sz="1212"/>
            </a:lvl1pPr>
            <a:lvl2pPr marL="346363" indent="0">
              <a:buNone/>
              <a:defRPr sz="1061"/>
            </a:lvl2pPr>
            <a:lvl3pPr marL="692727" indent="0">
              <a:buNone/>
              <a:defRPr sz="909"/>
            </a:lvl3pPr>
            <a:lvl4pPr marL="1039090" indent="0">
              <a:buNone/>
              <a:defRPr sz="758"/>
            </a:lvl4pPr>
            <a:lvl5pPr marL="1385453" indent="0">
              <a:buNone/>
              <a:defRPr sz="758"/>
            </a:lvl5pPr>
            <a:lvl6pPr marL="1731816" indent="0">
              <a:buNone/>
              <a:defRPr sz="758"/>
            </a:lvl6pPr>
            <a:lvl7pPr marL="2078180" indent="0">
              <a:buNone/>
              <a:defRPr sz="758"/>
            </a:lvl7pPr>
            <a:lvl8pPr marL="2424543" indent="0">
              <a:buNone/>
              <a:defRPr sz="758"/>
            </a:lvl8pPr>
            <a:lvl9pPr marL="2770906" indent="0">
              <a:buNone/>
              <a:defRPr sz="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F80A8-ACE0-AE4B-AB69-2CE4A72D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C1A31-D37D-E342-B402-5EA57A45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3CDE2-405B-814B-86BF-73B76060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B422-BA7A-4A58-A65D-52670CE18D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8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A0D99F-76FC-224D-9CDE-E283AFD1D262}"/>
              </a:ext>
            </a:extLst>
          </p:cNvPr>
          <p:cNvSpPr/>
          <p:nvPr userDrawn="1"/>
        </p:nvSpPr>
        <p:spPr>
          <a:xfrm>
            <a:off x="0" y="890385"/>
            <a:ext cx="9236075" cy="1372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18" b="0" i="0" dirty="0">
              <a:solidFill>
                <a:srgbClr val="0C2B57"/>
              </a:solidFill>
              <a:latin typeface="Avenir Book" panose="02000503020000020003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12E02-A6CA-A24B-94A3-E782B8B3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980" y="1850136"/>
            <a:ext cx="7966115" cy="4409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8A763-8DCC-B24C-804A-C50CBB37A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980" y="6568061"/>
            <a:ext cx="2078117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9" b="0" i="0">
                <a:solidFill>
                  <a:srgbClr val="0C2B57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A3F0-4EEA-A14E-8882-BD4F4E6A1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59450" y="6568061"/>
            <a:ext cx="3117175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9" b="0" i="0">
                <a:solidFill>
                  <a:srgbClr val="0C2B57"/>
                </a:solidFill>
                <a:latin typeface="+mn-lt"/>
              </a:defRPr>
            </a:lvl1pPr>
          </a:lstStyle>
          <a:p>
            <a:r>
              <a:rPr lang="en-US" smtClean="0"/>
              <a:t>Corporate Overview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FF4AA-2A84-D344-960F-1F4DB2A4A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22978" y="6568061"/>
            <a:ext cx="2078117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9" b="1" i="0">
                <a:solidFill>
                  <a:srgbClr val="0C2B57"/>
                </a:solidFill>
                <a:latin typeface="Avenir Heavy" panose="02000503020000020003" pitchFamily="2" charset="0"/>
              </a:defRPr>
            </a:lvl1pPr>
          </a:lstStyle>
          <a:p>
            <a:fld id="{FCA5D8B7-DC73-497D-9144-D30EB4249B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7F7A7C-A4A1-DD4A-8144-358DA806D24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9" y="100640"/>
            <a:ext cx="1774399" cy="7788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814491D-BA16-0D4C-B0B5-F22C41FF0CA3}"/>
              </a:ext>
            </a:extLst>
          </p:cNvPr>
          <p:cNvSpPr/>
          <p:nvPr userDrawn="1"/>
        </p:nvSpPr>
        <p:spPr>
          <a:xfrm>
            <a:off x="-3148" y="6495895"/>
            <a:ext cx="9236075" cy="4633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18" b="0" i="0" dirty="0">
              <a:solidFill>
                <a:srgbClr val="0C2B57"/>
              </a:solidFill>
              <a:latin typeface="+mn-l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6D94EEC-9B05-C740-BDC2-9003DC83BAF8}"/>
              </a:ext>
            </a:extLst>
          </p:cNvPr>
          <p:cNvSpPr txBox="1">
            <a:spLocks/>
          </p:cNvSpPr>
          <p:nvPr userDrawn="1"/>
        </p:nvSpPr>
        <p:spPr>
          <a:xfrm>
            <a:off x="2119744" y="465513"/>
            <a:ext cx="6411985" cy="593164"/>
          </a:xfrm>
          <a:prstGeom prst="rect">
            <a:avLst/>
          </a:prstGeom>
        </p:spPr>
        <p:txBody>
          <a:bodyPr/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rgbClr val="0C2B57"/>
                </a:solidFill>
                <a:latin typeface="Avenir Medium" panose="02000503020000020003" pitchFamily="2" charset="0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1225E97-F082-7C4E-8EA6-E6706B7226EA}"/>
              </a:ext>
            </a:extLst>
          </p:cNvPr>
          <p:cNvSpPr txBox="1">
            <a:spLocks/>
          </p:cNvSpPr>
          <p:nvPr userDrawn="1"/>
        </p:nvSpPr>
        <p:spPr>
          <a:xfrm>
            <a:off x="2247900" y="251083"/>
            <a:ext cx="6353195" cy="744142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6927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rgbClr val="0C2B57"/>
                </a:solidFill>
                <a:latin typeface="Avenir Medium" panose="02000503020000020003" pitchFamily="2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5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</p:sldLayoutIdLst>
  <p:hf hdr="0" dt="0"/>
  <p:txStyles>
    <p:titleStyle>
      <a:lvl1pPr algn="l" defTabSz="692727" rtl="0" eaLnBrk="1" latinLnBrk="0" hangingPunct="1">
        <a:lnSpc>
          <a:spcPct val="90000"/>
        </a:lnSpc>
        <a:spcBef>
          <a:spcPct val="0"/>
        </a:spcBef>
        <a:buNone/>
        <a:defRPr sz="3333" b="0" i="0" kern="1200">
          <a:solidFill>
            <a:srgbClr val="0C2B57"/>
          </a:solidFill>
          <a:latin typeface="Avenir Medium" panose="02000503020000020003" pitchFamily="2" charset="0"/>
          <a:ea typeface="+mj-ea"/>
          <a:cs typeface="+mj-cs"/>
        </a:defRPr>
      </a:lvl1pPr>
    </p:titleStyle>
    <p:bodyStyle>
      <a:lvl1pPr marL="173182" indent="-173182" algn="l" defTabSz="692727" rtl="0" eaLnBrk="1" latinLnBrk="0" hangingPunct="1">
        <a:lnSpc>
          <a:spcPct val="90000"/>
        </a:lnSpc>
        <a:spcBef>
          <a:spcPts val="758"/>
        </a:spcBef>
        <a:buFont typeface="Arial" panose="020B0604020202020204" pitchFamily="34" charset="0"/>
        <a:buChar char="•"/>
        <a:defRPr sz="2121" b="0" i="0" kern="1200">
          <a:solidFill>
            <a:srgbClr val="0C2B57"/>
          </a:solidFill>
          <a:latin typeface="+mn-lt"/>
          <a:ea typeface="+mn-ea"/>
          <a:cs typeface="+mn-cs"/>
        </a:defRPr>
      </a:lvl1pPr>
      <a:lvl2pPr marL="519545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818" b="0" i="0" kern="1200">
          <a:solidFill>
            <a:srgbClr val="0C2B57"/>
          </a:solidFill>
          <a:latin typeface="+mn-lt"/>
          <a:ea typeface="+mn-ea"/>
          <a:cs typeface="+mn-cs"/>
        </a:defRPr>
      </a:lvl2pPr>
      <a:lvl3pPr marL="865908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515" b="0" i="0" kern="1200">
          <a:solidFill>
            <a:srgbClr val="0C2B57"/>
          </a:solidFill>
          <a:latin typeface="+mn-lt"/>
          <a:ea typeface="+mn-ea"/>
          <a:cs typeface="+mn-cs"/>
        </a:defRPr>
      </a:lvl3pPr>
      <a:lvl4pPr marL="1212272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364" b="0" i="0" kern="1200">
          <a:solidFill>
            <a:srgbClr val="0C2B57"/>
          </a:solidFill>
          <a:latin typeface="+mn-lt"/>
          <a:ea typeface="+mn-ea"/>
          <a:cs typeface="+mn-cs"/>
        </a:defRPr>
      </a:lvl4pPr>
      <a:lvl5pPr marL="1558635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364" b="0" i="0" kern="1200">
          <a:solidFill>
            <a:srgbClr val="0C2B57"/>
          </a:solidFill>
          <a:latin typeface="+mn-lt"/>
          <a:ea typeface="+mn-ea"/>
          <a:cs typeface="+mn-cs"/>
        </a:defRPr>
      </a:lvl5pPr>
      <a:lvl6pPr marL="1904998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6pPr>
      <a:lvl7pPr marL="2251361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7pPr>
      <a:lvl8pPr marL="2597725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8pPr>
      <a:lvl9pPr marL="2944088" indent="-173182" algn="l" defTabSz="692727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1pPr>
      <a:lvl2pPr marL="346363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2pPr>
      <a:lvl3pPr marL="692727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3pPr>
      <a:lvl4pPr marL="1039090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4pPr>
      <a:lvl5pPr marL="1385453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5pPr>
      <a:lvl6pPr marL="1731816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6pPr>
      <a:lvl7pPr marL="2078180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7pPr>
      <a:lvl8pPr marL="2424543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8pPr>
      <a:lvl9pPr marL="2770906" algn="l" defTabSz="692727" rtl="0" eaLnBrk="1" latinLnBrk="0" hangingPunct="1">
        <a:defRPr sz="13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sainc.com/" TargetMode="External"/><Relationship Id="rId3" Type="http://schemas.openxmlformats.org/officeDocument/2006/relationships/image" Target="../media/image4.jpg"/><Relationship Id="rId7" Type="http://schemas.openxmlformats.org/officeDocument/2006/relationships/hyperlink" Target="mailto:Marie.Meyers@dsainc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81751" y="4224020"/>
            <a:ext cx="1983315" cy="308839"/>
          </a:xfrm>
          <a:prstGeom prst="rect">
            <a:avLst/>
          </a:prstGeom>
          <a:noFill/>
        </p:spPr>
        <p:txBody>
          <a:bodyPr wrap="square" lIns="92492" tIns="46246" rIns="92492" bIns="46246" rtlCol="0" anchor="t">
            <a:spAutoFit/>
          </a:bodyPr>
          <a:lstStyle/>
          <a:p>
            <a:r>
              <a:rPr lang="EN-US" sz="1400" i="1" dirty="0" smtClean="0">
                <a:latin typeface="Avenir Light Oblique" panose="020B0402020203090204" pitchFamily="34" charset="77"/>
              </a:rPr>
              <a:t> </a:t>
            </a:r>
            <a:endParaRPr lang="en-US" sz="1400" i="1" dirty="0">
              <a:latin typeface="Avenir Light Oblique" panose="020B0402020203090204" pitchFamily="34" charset="7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751" y="4969614"/>
            <a:ext cx="225263" cy="278061"/>
          </a:xfrm>
          <a:prstGeom prst="rect">
            <a:avLst/>
          </a:prstGeom>
          <a:noFill/>
        </p:spPr>
        <p:txBody>
          <a:bodyPr wrap="none" lIns="92492" tIns="46246" rIns="92492" bIns="46246" rtlCol="0">
            <a:spAutoFit/>
          </a:bodyPr>
          <a:lstStyle/>
          <a:p>
            <a:r>
              <a:rPr lang="en-US" sz="1200" dirty="0" smtClean="0">
                <a:solidFill>
                  <a:srgbClr val="003468"/>
                </a:solidFill>
              </a:rPr>
              <a:t> </a:t>
            </a:r>
            <a:endParaRPr lang="en-US" sz="1400" dirty="0">
              <a:solidFill>
                <a:srgbClr val="00346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964" y="2414745"/>
            <a:ext cx="3890088" cy="3863658"/>
          </a:xfrm>
          <a:prstGeom prst="rect">
            <a:avLst/>
          </a:prstGeom>
          <a:noFill/>
        </p:spPr>
        <p:txBody>
          <a:bodyPr wrap="square" lIns="92492" tIns="46246" rIns="92492" bIns="46246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/>
              <a:t>DSA has deep expertise and comprehensive understanding of the operational, security, collaboration, and </a:t>
            </a:r>
            <a:r>
              <a:rPr lang="en-US" sz="1200" b="1" dirty="0" smtClean="0"/>
              <a:t>cybersecurity challenges </a:t>
            </a:r>
            <a:r>
              <a:rPr lang="en-US" sz="1200" b="1" dirty="0"/>
              <a:t>that our customers must address to achieve sensitive, mission-critical goals and </a:t>
            </a:r>
            <a:r>
              <a:rPr lang="en-US" sz="1200" b="1" dirty="0" smtClean="0"/>
              <a:t>objectives. We </a:t>
            </a:r>
            <a:r>
              <a:rPr lang="en-US" sz="1200" b="1" dirty="0"/>
              <a:t>have employees supporting customers in 59 locations in 23 states, the District of </a:t>
            </a:r>
            <a:r>
              <a:rPr lang="en-US" sz="1200" b="1" dirty="0" smtClean="0"/>
              <a:t>Columbia and Camp Smith Hawaii.</a:t>
            </a:r>
            <a:r>
              <a:rPr lang="en-US" sz="1200" b="1" dirty="0"/>
              <a:t/>
            </a:r>
            <a:br>
              <a:rPr lang="en-US" sz="1200" b="1" dirty="0"/>
            </a:br>
            <a:endParaRPr lang="en-US" sz="1200" b="1" dirty="0"/>
          </a:p>
          <a:p>
            <a:r>
              <a:rPr lang="en-US" sz="1200" b="1" dirty="0"/>
              <a:t>DSA is a mature, mid-size business with proven and certified business </a:t>
            </a:r>
            <a:r>
              <a:rPr lang="en-US" sz="1200" b="1" dirty="0" smtClean="0"/>
              <a:t>processes and longevity within our industry. </a:t>
            </a:r>
          </a:p>
          <a:p>
            <a:endParaRPr lang="en-US" sz="1200" b="1" dirty="0"/>
          </a:p>
          <a:p>
            <a:r>
              <a:rPr lang="en-US" sz="1200" b="1" dirty="0" smtClean="0"/>
              <a:t>DSA offers all employees a Comprehensive Employment Package including 20% match to our 401K Plan, Employee Stock </a:t>
            </a:r>
            <a:r>
              <a:rPr lang="en-US" sz="1200" b="1" dirty="0"/>
              <a:t>O</a:t>
            </a:r>
            <a:r>
              <a:rPr lang="en-US" sz="1200" b="1" dirty="0" smtClean="0"/>
              <a:t>wnership, Tuition  Discounts, Tuition Assistance, Medical, Dental, Vision, Disability Insurance, Life Insurance, 100% Paid Technical Training, Employee Assistance Plan, Monthly Incentive Awards, Vacation and Sick Leave, Pet Insurance, Identity Theft Protection, and various Voluntary Insurances.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8452" y="5129801"/>
            <a:ext cx="1487976" cy="486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9328" y="5087718"/>
            <a:ext cx="1667251" cy="5345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805" y="5744783"/>
            <a:ext cx="1936573" cy="4655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7708" y="5748272"/>
            <a:ext cx="2310461" cy="46209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68149D49-2628-4148-B56B-778DD75C1DEB}"/>
              </a:ext>
            </a:extLst>
          </p:cNvPr>
          <p:cNvSpPr txBox="1">
            <a:spLocks/>
          </p:cNvSpPr>
          <p:nvPr/>
        </p:nvSpPr>
        <p:spPr>
          <a:xfrm>
            <a:off x="2560393" y="456555"/>
            <a:ext cx="6411985" cy="593164"/>
          </a:xfrm>
          <a:prstGeom prst="rect">
            <a:avLst/>
          </a:prstGeom>
        </p:spPr>
        <p:txBody>
          <a:bodyPr/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rgbClr val="0C2B57"/>
                </a:solidFill>
                <a:latin typeface="Avenir Medium" panose="02000503020000020003" pitchFamily="2" charset="0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+mn-lt"/>
              </a:rPr>
              <a:t>TS/SCI Positions Available</a:t>
            </a:r>
            <a:endParaRPr lang="en-US" sz="2400" dirty="0">
              <a:latin typeface="+mn-lt"/>
            </a:endParaRP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4442057" y="1049719"/>
            <a:ext cx="0" cy="5367128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52428" y="1040765"/>
            <a:ext cx="428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 Positions Required TS/SCI or SCI eligibility</a:t>
            </a:r>
          </a:p>
          <a:p>
            <a:r>
              <a:rPr lang="en-US" sz="1200" b="1" dirty="0" smtClean="0"/>
              <a:t>All Positions will require travel to Aberdeen Maryland</a:t>
            </a:r>
          </a:p>
          <a:p>
            <a:r>
              <a:rPr lang="en-US" sz="1200" b="1" dirty="0" smtClean="0"/>
              <a:t>DSA will provide relocation assistance as needed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Program Manager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Computer Scientists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Training Specialist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Senior Systems Integrator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Senior Engineer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Software Systems Architect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Senior Software Engineer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Information Assurance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Senior Systems Engineer</a:t>
            </a:r>
          </a:p>
          <a:p>
            <a:endParaRPr lang="en-US" dirty="0" smtClean="0"/>
          </a:p>
          <a:p>
            <a:r>
              <a:rPr lang="en-US" b="1" dirty="0" smtClean="0"/>
              <a:t>Email: </a:t>
            </a:r>
            <a:r>
              <a:rPr lang="en-US" b="1" dirty="0" smtClean="0">
                <a:hlinkClick r:id="rId7"/>
              </a:rPr>
              <a:t>Marie.Meyers@dsainc.com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             </a:t>
            </a:r>
            <a:r>
              <a:rPr lang="en-US" sz="1600" b="1" dirty="0" smtClean="0">
                <a:hlinkClick r:id="rId8"/>
              </a:rPr>
              <a:t>www.dsainc.com</a:t>
            </a:r>
            <a:endParaRPr lang="en-US" sz="1600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9957" y="1049719"/>
            <a:ext cx="2892828" cy="13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1DEFE619DF8447A254F1EB95D9F8B2" ma:contentTypeVersion="5" ma:contentTypeDescription="Create a new document." ma:contentTypeScope="" ma:versionID="bdeb905d9f7ab32c425f7f7a71188628">
  <xsd:schema xmlns:xsd="http://www.w3.org/2001/XMLSchema" xmlns:xs="http://www.w3.org/2001/XMLSchema" xmlns:p="http://schemas.microsoft.com/office/2006/metadata/properties" xmlns:ns2="8b644b02-0b76-4454-8700-8838d5a50a30" targetNamespace="http://schemas.microsoft.com/office/2006/metadata/properties" ma:root="true" ma:fieldsID="7614c75847c2ab577a4450bb9dde6955" ns2:_="">
    <xsd:import namespace="8b644b02-0b76-4454-8700-8838d5a50a3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44b02-0b76-4454-8700-8838d5a50a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23DFE5-D82F-4D51-95B3-FCBFA420A7B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b644b02-0b76-4454-8700-8838d5a50a30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68377B-357B-4778-9CC7-B7438D851C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C6F74-E684-4AB7-99E3-C8EA1A2A0E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644b02-0b76-4454-8700-8838d5a50a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43816</TotalTime>
  <Words>199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Avenir Heavy</vt:lpstr>
      <vt:lpstr>Avenir Light Oblique</vt:lpstr>
      <vt:lpstr>Avenir Medium</vt:lpstr>
      <vt:lpstr>Garamond</vt:lpstr>
      <vt:lpstr>1_Office Theme</vt:lpstr>
      <vt:lpstr>PowerPoint Presentation</vt:lpstr>
    </vt:vector>
  </TitlesOfParts>
  <Company>Project Performance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Domenici</dc:creator>
  <cp:lastModifiedBy>Marie Meyers</cp:lastModifiedBy>
  <cp:revision>497</cp:revision>
  <cp:lastPrinted>2019-03-06T21:56:06Z</cp:lastPrinted>
  <dcterms:created xsi:type="dcterms:W3CDTF">2015-05-21T16:47:12Z</dcterms:created>
  <dcterms:modified xsi:type="dcterms:W3CDTF">2021-05-24T15:10:35Z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0x010100531DEFE619DF8447A254F1EB95D9F8B2</vt:lpwstr>
  </property>
  <property fmtid="{D5CDD505-2E9C-101B-9397-08002B2CF9AE}" pid="3" name="_dlc_DocIdItemGuid">
    <vt:lpwstr>f249eb6e-6a02-4306-bea7-92d9e2e1509d</vt:lpwstr>
  </property>
</Properties>
</file>